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838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Hinduism and Buddhism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00800" cy="3429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Mike C. </a:t>
            </a:r>
            <a:r>
              <a:rPr lang="en-US" dirty="0" smtClean="0"/>
              <a:t>and Micah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Pd 9-10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122" name="Picture 2" descr="http://www.utilitarianism.com/gautama-budd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114800"/>
            <a:ext cx="2971800" cy="24897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Hinduism Capital Punishment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“An eye for an eye ends up making the whole world blind.” –Gandhi</a:t>
            </a:r>
          </a:p>
          <a:p>
            <a:r>
              <a:rPr lang="en-US" dirty="0" smtClean="0"/>
              <a:t>Hindu’s oppose capital punishment because they are against violence in general.</a:t>
            </a:r>
          </a:p>
          <a:p>
            <a:r>
              <a:rPr lang="en-US" dirty="0" smtClean="0"/>
              <a:t>India still uses capital punishment, but only in the rarest of rare cases.</a:t>
            </a:r>
            <a:endParaRPr lang="en-US" dirty="0"/>
          </a:p>
        </p:txBody>
      </p:sp>
      <p:pic>
        <p:nvPicPr>
          <p:cNvPr id="4098" name="Picture 2" descr="http://www.himalayanacademy.com/resources/books/hbh/images/06_SYM_Hind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191000"/>
            <a:ext cx="2419350" cy="24045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Buddhism Capital Punishment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Since there are so many different Buddhist Groups, there is no definite side for capital punishment.</a:t>
            </a:r>
          </a:p>
          <a:p>
            <a:r>
              <a:rPr lang="en-US" dirty="0" smtClean="0"/>
              <a:t>The first precept of Buddhism does require people to abstain from injuring or killing any living creatures.</a:t>
            </a:r>
          </a:p>
        </p:txBody>
      </p:sp>
      <p:pic>
        <p:nvPicPr>
          <p:cNvPr id="4098" name="Picture 2" descr="http://www.freebsd.nfo.sk/hinduizmus/skan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4114800"/>
            <a:ext cx="2552700" cy="233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Buddhists believe in reincarnation so administering capital punishment would have negative effects on both the offender and the punisher.</a:t>
            </a:r>
          </a:p>
          <a:p>
            <a:r>
              <a:rPr lang="en-US" dirty="0" smtClean="0"/>
              <a:t>Some Buddhist countries still use capital punishment.</a:t>
            </a:r>
          </a:p>
          <a:p>
            <a:endParaRPr lang="en-US" dirty="0"/>
          </a:p>
        </p:txBody>
      </p:sp>
      <p:pic>
        <p:nvPicPr>
          <p:cNvPr id="2050" name="Picture 2" descr="http://www.dreamstime.com/buddhism-symbol-thumb32519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4267200"/>
            <a:ext cx="2247900" cy="2247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Hinduism- The 4 Noble Truths</a:t>
            </a:r>
            <a:endParaRPr lang="en-US" dirty="0"/>
          </a:p>
        </p:txBody>
      </p:sp>
      <p:pic>
        <p:nvPicPr>
          <p:cNvPr id="1026" name="Picture 2" descr="http://images.travelpod.com/users/inoursuitcase/freedom_07-08.1244606400.the-4-noble-truth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143000"/>
            <a:ext cx="4495800" cy="54036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92836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Suffering </a:t>
            </a:r>
            <a:r>
              <a:rPr lang="en-US" dirty="0" smtClean="0"/>
              <a:t>is Universal</a:t>
            </a:r>
            <a:r>
              <a:rPr lang="en-US" b="1" dirty="0" smtClean="0"/>
              <a:t>(</a:t>
            </a:r>
            <a:r>
              <a:rPr lang="en-US" dirty="0" err="1" smtClean="0"/>
              <a:t>Dukkha</a:t>
            </a:r>
            <a:r>
              <a:rPr lang="en-US" b="1" dirty="0" smtClean="0"/>
              <a:t>)</a:t>
            </a:r>
            <a:r>
              <a:rPr lang="en-US" dirty="0" smtClean="0"/>
              <a:t>- suffering is found everywhere, in birth, ageing, pain, sorrow, and grief.</a:t>
            </a:r>
          </a:p>
          <a:p>
            <a:r>
              <a:rPr lang="en-US" dirty="0" smtClean="0"/>
              <a:t>Origin of Suffering(</a:t>
            </a:r>
            <a:r>
              <a:rPr lang="en-US" dirty="0" err="1" smtClean="0"/>
              <a:t>Samudaya</a:t>
            </a:r>
            <a:r>
              <a:rPr lang="en-US" dirty="0" smtClean="0"/>
              <a:t>)- suffering is the need that leads to renewed existence or the rebirth and it goes along with lust and delight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Cessation of Suffering(</a:t>
            </a:r>
            <a:r>
              <a:rPr lang="en-US" dirty="0" err="1" smtClean="0"/>
              <a:t>Nirodha</a:t>
            </a:r>
            <a:r>
              <a:rPr lang="en-US" dirty="0" smtClean="0"/>
              <a:t>)- this is the relinquishing of the cravings for existence.</a:t>
            </a:r>
          </a:p>
          <a:p>
            <a:r>
              <a:rPr lang="en-US" dirty="0" smtClean="0"/>
              <a:t>The Path to Cessation of Suffering(</a:t>
            </a:r>
            <a:r>
              <a:rPr lang="en-US" dirty="0" err="1" smtClean="0"/>
              <a:t>Magga</a:t>
            </a:r>
            <a:r>
              <a:rPr lang="en-US" dirty="0" smtClean="0"/>
              <a:t>)- this is the truth that leads to Cessation of Suffering which coincides with the Noble Eight Fold-right view, right intention, right speech, right action, right livelihood, right effort, right </a:t>
            </a:r>
            <a:r>
              <a:rPr lang="en-US" dirty="0" err="1" smtClean="0"/>
              <a:t>mindfullness</a:t>
            </a:r>
            <a:r>
              <a:rPr lang="en-US" dirty="0" smtClean="0"/>
              <a:t>, and right concentration.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71</TotalTime>
  <Words>233</Words>
  <Application>Microsoft Office PowerPoint</Application>
  <PresentationFormat>On-screen Show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      Hinduism and Buddhism</vt:lpstr>
      <vt:lpstr>Hinduism Capital Punishment</vt:lpstr>
      <vt:lpstr>Buddhism Capital Punishment</vt:lpstr>
      <vt:lpstr>Slide 4</vt:lpstr>
      <vt:lpstr>Hinduism- The 4 Noble Truths</vt:lpstr>
      <vt:lpstr>Slide 6</vt:lpstr>
      <vt:lpstr>Slide 7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Michael Crouse &amp; Micah Walker</dc:title>
  <dc:creator>M</dc:creator>
  <cp:lastModifiedBy>micahswalker</cp:lastModifiedBy>
  <cp:revision>11</cp:revision>
  <dcterms:created xsi:type="dcterms:W3CDTF">2009-11-04T17:26:55Z</dcterms:created>
  <dcterms:modified xsi:type="dcterms:W3CDTF">2009-11-10T17:31:08Z</dcterms:modified>
</cp:coreProperties>
</file>